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82C6FD-7A5E-4C84-9F44-D2D65B473017}">
  <a:tblStyle styleId="{9A82C6FD-7A5E-4C84-9F44-D2D65B4730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892a8750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11892a8750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 5">
  <p:cSld name="Option 5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 sz="900">
              <a:solidFill>
                <a:srgbClr val="000000"/>
              </a:solidFill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6331" y="4285270"/>
            <a:ext cx="2334626" cy="6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 l="8049" t="18497" r="15579" b="5132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/>
          <p:nvPr/>
        </p:nvSpPr>
        <p:spPr>
          <a:xfrm>
            <a:off x="-800100" y="0"/>
            <a:ext cx="5572200" cy="51435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138" y="4184243"/>
            <a:ext cx="2004019" cy="4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/>
        </p:nvSpPr>
        <p:spPr>
          <a:xfrm>
            <a:off x="802750" y="698225"/>
            <a:ext cx="4401000" cy="1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3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Solutions de charge intelligentes</a:t>
            </a:r>
            <a:endParaRPr sz="3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pour véhicules électriques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(16:9)</PresentationFormat>
  <Slides>1</Slides>
  <Notes>1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Tema de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lebb.fay@gmail.com</cp:lastModifiedBy>
  <cp:revision>1</cp:revision>
  <dcterms:modified xsi:type="dcterms:W3CDTF">2022-12-01T10:48:23Z</dcterms:modified>
</cp:coreProperties>
</file>